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3" r:id="rId4"/>
    <p:sldId id="258" r:id="rId5"/>
    <p:sldId id="260" r:id="rId6"/>
    <p:sldId id="274" r:id="rId7"/>
    <p:sldId id="275" r:id="rId8"/>
    <p:sldId id="284" r:id="rId9"/>
    <p:sldId id="261" r:id="rId10"/>
    <p:sldId id="263" r:id="rId11"/>
    <p:sldId id="262" r:id="rId12"/>
    <p:sldId id="264" r:id="rId13"/>
    <p:sldId id="266" r:id="rId14"/>
    <p:sldId id="267" r:id="rId15"/>
    <p:sldId id="268" r:id="rId16"/>
    <p:sldId id="281" r:id="rId17"/>
    <p:sldId id="282" r:id="rId18"/>
    <p:sldId id="283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7B7"/>
    <a:srgbClr val="8F45C7"/>
    <a:srgbClr val="F3CEF6"/>
    <a:srgbClr val="ECB2F0"/>
    <a:srgbClr val="E496EA"/>
    <a:srgbClr val="A521AF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Hoa đoàn</a:t>
            </a:r>
            <a:r>
              <a:rPr lang="en-US" baseline="0" smtClean="0"/>
              <a:t> kết, bông hoa đặc biệt…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4292" y="2289089"/>
            <a:ext cx="5764307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3600" b="1" dirty="0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9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33550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của tôi dõng dạc “tùng … tùng … tùng …”, báo hiệu một năm học mới.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14800" y="187487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3130012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 giờ có thêm anh chuông điện, thỉnh thoảng cũng “reng… reng… reng…” báo giờ học.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57400" y="320976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84595" y="319848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47800" y="4160550"/>
            <a:ext cx="107372" cy="429295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209800" y="2834205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8737600" y="1848923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34000" y="230009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77531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1" y="4380828"/>
            <a:ext cx="70866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</a:t>
            </a: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254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" y="15811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" y="2933028"/>
            <a:ext cx="527050" cy="11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81100" y="4128348"/>
            <a:ext cx="2286000" cy="88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75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9" y="269313"/>
            <a:ext cx="2202873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E49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  <a:endParaRPr lang="en-US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" y="453066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042" y="1428750"/>
            <a:ext cx="7856135" cy="1815809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66148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008" y="3858986"/>
            <a:ext cx="745374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 trường có vẻ ngoài như thế nào?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708" y="3858986"/>
            <a:ext cx="764859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trò thường gọi trống là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Hằng ngày, tôi giúp học trò ra vào lớp đúng giờ. Ngày khai trường, tiếng của tôi dõng dạc “tùng … tùng … tùng …”,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việc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trống báo hiệu điều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Bây giờ có thêm anh chuông điện, thỉnh thoảng cũng “reng… reng… reng…” báo giờ học. Nhưng tôi vẫn là người bạn thân thiết của các cô cậu học trò.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3: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65" y="443230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nay, ngoài trống trường thì còn có cái gì báo giờ học nữa?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235" y="4400550"/>
            <a:ext cx="92202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cho thấy trống trường tự hào và hạnh phúc về bản thân mình?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òng giáo dục và đào tạo Huyện Thanh Tr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5347746" cy="35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để cảm ơn bác trống trường.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còn thấy trống ở đâu? Nó còn có ý nghĩa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652"/>
            <a:ext cx="2666911" cy="2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5" y="936130"/>
            <a:ext cx="3298031" cy="22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11" y="3130267"/>
            <a:ext cx="2791626" cy="18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78" y="1220649"/>
            <a:ext cx="3630322" cy="35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50" y="2117608"/>
            <a:ext cx="8934450" cy="2147323"/>
            <a:chOff x="-35186" y="3503807"/>
            <a:chExt cx="8934450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1023" y="3971178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Hằng wgày, Ǉrūg ǇrưŊg giúp hǌ ǧ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΅</a:t>
              </a:r>
              <a:r>
                <a:rPr lang="el-GR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ǟa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5186" y="4648422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vào lġ đúng 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7258075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 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mục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181" y="1193799"/>
            <a:ext cx="7010105" cy="523147"/>
          </a:xfrm>
          <a:prstGeom prst="rect">
            <a:avLst/>
          </a:prstGeom>
        </p:spPr>
        <p:txBody>
          <a:bodyPr wrap="none" lIns="91367" tIns="45684" rIns="91367" bIns="45684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(…).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950" y="2850918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09818" y="3628541"/>
            <a:ext cx="266700" cy="71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86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4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72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148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48000" y="2152226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81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0046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 cách giữa các chữ như thế nào?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08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4275" y="3600872"/>
            <a:ext cx="19325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1894"/>
            <a:ext cx="6705600" cy="1200256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Ôn bài: </a:t>
            </a:r>
            <a:r>
              <a:rPr lang="en-US" sz="2400" b="1" i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Bác trống trường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 56, 57</a:t>
            </a:r>
            <a:endParaRPr lang="en-US" sz="2400" b="1" i="1">
              <a:solidFill>
                <a:schemeClr val="bg1"/>
              </a:solidFill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 bài trang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58,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59.</a:t>
            </a:r>
            <a:endParaRPr lang="en-US" sz="2400" b="1">
              <a:solidFill>
                <a:schemeClr val="bg1"/>
              </a:solidFill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lễ khai giảng năm học mới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87454"/>
            <a:ext cx="912721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0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AutoNum type="alphaLcPeriod"/>
            </a:pP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92163"/>
            <a:ext cx="7340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09550"/>
            <a:ext cx="5947064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" y="732142"/>
            <a:ext cx="8991600" cy="432417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đẫy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da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lẽ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dõng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dạc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tùng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tùng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tùng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…”,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chuông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thoảng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…”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5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                                             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</a:t>
            </a:r>
            <a:r>
              <a:rPr lang="en-US" sz="2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2" y="4558797"/>
            <a:ext cx="8147568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2576" y="941283"/>
            <a:ext cx="94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19698" y="941283"/>
            <a:ext cx="494102" cy="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34774" y="3498850"/>
            <a:ext cx="1735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33898" y="2798534"/>
            <a:ext cx="1179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116" y="1339850"/>
            <a:ext cx="65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4" y="349250"/>
            <a:ext cx="8229600" cy="857250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eng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reng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85900" y="868077"/>
            <a:ext cx="914400" cy="0"/>
          </a:xfrm>
          <a:prstGeom prst="straightConnector1">
            <a:avLst/>
          </a:prstGeom>
          <a:ln w="38100">
            <a:solidFill>
              <a:srgbClr val="8F4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77584" y="2724150"/>
            <a:ext cx="8714016" cy="85725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ẫy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mập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mạp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vi-VN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vi-VN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vi-VN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vi-VN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0400" y="-247650"/>
            <a:ext cx="2743200" cy="1524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 bóng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>
          <a:xfrm>
            <a:off x="241300" y="973014"/>
            <a:ext cx="4051300" cy="403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11064"/>
          <a:stretch/>
        </p:blipFill>
        <p:spPr>
          <a:xfrm>
            <a:off x="4572000" y="927832"/>
            <a:ext cx="4408903" cy="4082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35623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34200" y="355600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63000" y="18859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449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hình đẫy đà</a:t>
            </a:r>
            <a:endParaRPr lang="en-US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5349"/>
            <a:ext cx="5562601" cy="41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ả cái trống trường lớp 4 hay nhất - 3 bài văn ngắn gọn miêu tả tiếng tr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1" y="1352550"/>
            <a:ext cx="34671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8816" y="4349247"/>
            <a:ext cx="550449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SGK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368" y="4332586"/>
            <a:ext cx="518699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472</Words>
  <Application>Microsoft Office PowerPoint</Application>
  <PresentationFormat>On-screen Show (16:9)</PresentationFormat>
  <Paragraphs>71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eng        reng</vt:lpstr>
      <vt:lpstr>PowerPoint Presentation</vt:lpstr>
      <vt:lpstr>thân hình đẫy đà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153</cp:revision>
  <dcterms:created xsi:type="dcterms:W3CDTF">2020-12-08T15:48:47Z</dcterms:created>
  <dcterms:modified xsi:type="dcterms:W3CDTF">2022-03-01T03:17:54Z</dcterms:modified>
</cp:coreProperties>
</file>